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C0395F2-AA8D-48DD-8F62-0CACC82013B7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EE19A70-8A26-4C21-99A7-B42878633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2286016" cy="798509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Слайд №9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071546"/>
            <a:ext cx="557194" cy="4495816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L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 </a:t>
            </a:r>
          </a:p>
          <a:p>
            <a:r>
              <a:rPr lang="en-US" dirty="0">
                <a:solidFill>
                  <a:schemeClr val="tx1"/>
                </a:solidFill>
              </a:rPr>
              <a:t>g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214290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Listen and match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1071546"/>
            <a:ext cx="4286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</a:t>
            </a:r>
          </a:p>
          <a:p>
            <a:pPr algn="ctr"/>
            <a:r>
              <a:rPr lang="en-US" sz="2400" dirty="0" smtClean="0"/>
              <a:t>o </a:t>
            </a:r>
          </a:p>
          <a:p>
            <a:pPr algn="ctr"/>
            <a:r>
              <a:rPr lang="en-US" sz="2400" dirty="0"/>
              <a:t>m</a:t>
            </a:r>
            <a:r>
              <a:rPr lang="en-US" sz="2400" dirty="0" smtClean="0"/>
              <a:t> </a:t>
            </a:r>
          </a:p>
          <a:p>
            <a:pPr algn="ctr"/>
            <a:r>
              <a:rPr lang="en-US" sz="2400" dirty="0" smtClean="0"/>
              <a:t>p </a:t>
            </a:r>
          </a:p>
          <a:p>
            <a:pPr algn="ctr"/>
            <a:r>
              <a:rPr lang="en-US" sz="2400" dirty="0" smtClean="0"/>
              <a:t>r</a:t>
            </a:r>
          </a:p>
          <a:p>
            <a:pPr algn="ctr"/>
            <a:r>
              <a:rPr lang="en-US" sz="2400" dirty="0" smtClean="0"/>
              <a:t>e</a:t>
            </a:r>
          </a:p>
          <a:p>
            <a:pPr algn="ctr"/>
            <a:r>
              <a:rPr lang="en-US" sz="2400" dirty="0" smtClean="0"/>
              <a:t>h </a:t>
            </a:r>
          </a:p>
          <a:p>
            <a:pPr algn="ctr"/>
            <a:r>
              <a:rPr lang="en-US" sz="2400" dirty="0" smtClean="0"/>
              <a:t>e </a:t>
            </a:r>
          </a:p>
          <a:p>
            <a:pPr algn="ctr"/>
            <a:r>
              <a:rPr lang="en-US" sz="2400" dirty="0" smtClean="0"/>
              <a:t>s</a:t>
            </a:r>
          </a:p>
          <a:p>
            <a:pPr algn="ctr"/>
            <a:r>
              <a:rPr lang="en-US" sz="2400" dirty="0" err="1" smtClean="0"/>
              <a:t>i</a:t>
            </a:r>
            <a:endParaRPr lang="en-US" sz="2400" dirty="0" smtClean="0"/>
          </a:p>
          <a:p>
            <a:pPr algn="ctr"/>
            <a:r>
              <a:rPr lang="en-US" sz="2400" dirty="0" smtClean="0"/>
              <a:t>o </a:t>
            </a:r>
          </a:p>
          <a:p>
            <a:pPr algn="ctr"/>
            <a:r>
              <a:rPr lang="en-US" sz="2400" dirty="0"/>
              <a:t>n</a:t>
            </a:r>
            <a:endParaRPr lang="en-US" sz="2400" dirty="0" smtClean="0"/>
          </a:p>
        </p:txBody>
      </p:sp>
      <p:pic>
        <p:nvPicPr>
          <p:cNvPr id="18" name="Рисунок 17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43108" y="857232"/>
            <a:ext cx="714380" cy="107157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/>
        </p:nvSpPr>
        <p:spPr>
          <a:xfrm>
            <a:off x="2857488" y="157161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/>
              <a:t>Sam</a:t>
            </a:r>
            <a:endParaRPr lang="ru-RU" dirty="0"/>
          </a:p>
        </p:txBody>
      </p:sp>
      <p:pic>
        <p:nvPicPr>
          <p:cNvPr id="20" name="Рисунок 19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214546" y="2000240"/>
            <a:ext cx="695325" cy="100012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extBox 20"/>
          <p:cNvSpPr txBox="1"/>
          <p:nvPr/>
        </p:nvSpPr>
        <p:spPr>
          <a:xfrm>
            <a:off x="2928926" y="257174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/>
              <a:t>Pam</a:t>
            </a:r>
            <a:r>
              <a:rPr lang="uk-UA" b="1" dirty="0"/>
              <a:t> </a:t>
            </a:r>
            <a:endParaRPr lang="ru-RU" dirty="0"/>
          </a:p>
        </p:txBody>
      </p:sp>
      <p:pic>
        <p:nvPicPr>
          <p:cNvPr id="22" name="Рисунок 21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43108" y="3214686"/>
            <a:ext cx="866775" cy="120967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3071802" y="4143380"/>
            <a:ext cx="5421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err="1"/>
              <a:t>Tim</a:t>
            </a:r>
            <a:endParaRPr lang="ru-RU" dirty="0"/>
          </a:p>
        </p:txBody>
      </p:sp>
      <p:pic>
        <p:nvPicPr>
          <p:cNvPr id="24" name="Рисунок 23"/>
          <p:cNvPicPr/>
          <p:nvPr/>
        </p:nvPicPr>
        <p:blipFill>
          <a:blip r:embed="rId6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285984" y="4572008"/>
            <a:ext cx="642942" cy="107157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Прямоугольник 24"/>
          <p:cNvSpPr/>
          <p:nvPr/>
        </p:nvSpPr>
        <p:spPr>
          <a:xfrm>
            <a:off x="2857488" y="5143512"/>
            <a:ext cx="6238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err="1"/>
              <a:t>Ann</a:t>
            </a:r>
            <a:r>
              <a:rPr lang="ru-RU" b="1" dirty="0"/>
              <a:t> </a:t>
            </a:r>
            <a:endParaRPr lang="ru-RU" dirty="0"/>
          </a:p>
        </p:txBody>
      </p:sp>
      <p:pic>
        <p:nvPicPr>
          <p:cNvPr id="27" name="Рисунок 26"/>
          <p:cNvPicPr/>
          <p:nvPr/>
        </p:nvPicPr>
        <p:blipFill>
          <a:blip r:embed="rId7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72066" y="1142984"/>
            <a:ext cx="595222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/>
          <p:cNvPicPr/>
          <p:nvPr/>
        </p:nvPicPr>
        <p:blipFill>
          <a:blip r:embed="rId8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00628" y="2214554"/>
            <a:ext cx="872067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 descr="http://purmix.ru/images/uroki/karand/transport/kak_narisovat_velosiped_karandashom-step-5.jpg"/>
          <p:cNvPicPr/>
          <p:nvPr/>
        </p:nvPicPr>
        <p:blipFill>
          <a:blip r:embed="rId9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00628" y="3429000"/>
            <a:ext cx="1274885" cy="82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/>
          <p:cNvPicPr/>
          <p:nvPr/>
        </p:nvPicPr>
        <p:blipFill>
          <a:blip r:embed="rId10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00628" y="4643446"/>
            <a:ext cx="1019175" cy="895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30"/>
          <p:cNvSpPr txBox="1"/>
          <p:nvPr/>
        </p:nvSpPr>
        <p:spPr>
          <a:xfrm>
            <a:off x="2071670" y="5929330"/>
            <a:ext cx="4786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Ann has got a plane. This is her plane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5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</TotalTime>
  <Words>43</Words>
  <Application>Microsoft Office PowerPoint</Application>
  <PresentationFormat>Экран 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Апекс</vt:lpstr>
      <vt:lpstr>Слайд №9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№9</dc:title>
  <dc:creator>Тамара</dc:creator>
  <cp:lastModifiedBy>Тамара</cp:lastModifiedBy>
  <cp:revision>3</cp:revision>
  <dcterms:created xsi:type="dcterms:W3CDTF">2014-02-21T11:21:52Z</dcterms:created>
  <dcterms:modified xsi:type="dcterms:W3CDTF">2014-02-26T11:13:55Z</dcterms:modified>
</cp:coreProperties>
</file>